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9"/>
  </p:notesMasterIdLst>
  <p:sldIdLst>
    <p:sldId id="256" r:id="rId2"/>
    <p:sldId id="260" r:id="rId3"/>
    <p:sldId id="261" r:id="rId4"/>
    <p:sldId id="259" r:id="rId5"/>
    <p:sldId id="262" r:id="rId6"/>
    <p:sldId id="265" r:id="rId7"/>
    <p:sldId id="264" r:id="rId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C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8"/>
    <p:restoredTop sz="79770"/>
  </p:normalViewPr>
  <p:slideViewPr>
    <p:cSldViewPr snapToGrid="0" snapToObjects="1">
      <p:cViewPr varScale="1">
        <p:scale>
          <a:sx n="56" d="100"/>
          <a:sy n="56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F4103-B01C-B341-88CC-4E3F53EBE89A}" type="datetimeFigureOut">
              <a:rPr lang="nl-NL" smtClean="0"/>
              <a:t>18-11-2021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85A35-D891-7E4E-9764-F6520E46237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282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mission, </a:t>
            </a:r>
            <a:r>
              <a:rPr lang="nl-NL" dirty="0" err="1"/>
              <a:t>together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partners, is </a:t>
            </a:r>
            <a:r>
              <a:rPr lang="nl-NL" dirty="0" err="1"/>
              <a:t>to</a:t>
            </a:r>
            <a:r>
              <a:rPr lang="nl-NL" dirty="0"/>
              <a:t> make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promoting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5A35-D891-7E4E-9764-F6520E46237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9577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Dear</a:t>
            </a:r>
            <a:r>
              <a:rPr lang="nl-NL" dirty="0"/>
              <a:t> management of UWV. </a:t>
            </a:r>
          </a:p>
          <a:p>
            <a:endParaRPr lang="nl-NL" dirty="0"/>
          </a:p>
          <a:p>
            <a:r>
              <a:rPr lang="nl-NL" dirty="0"/>
              <a:t>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inviting</a:t>
            </a:r>
            <a:r>
              <a:rPr lang="nl-NL" dirty="0"/>
              <a:t> me at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headquarters</a:t>
            </a:r>
            <a:r>
              <a:rPr lang="nl-NL" dirty="0"/>
              <a:t> in Amsterdam. I </a:t>
            </a:r>
            <a:r>
              <a:rPr lang="nl-NL" dirty="0" err="1"/>
              <a:t>appreciate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made </a:t>
            </a:r>
            <a:r>
              <a:rPr lang="nl-NL" dirty="0" err="1"/>
              <a:t>available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public</a:t>
            </a:r>
          </a:p>
          <a:p>
            <a:endParaRPr lang="nl-NL" dirty="0"/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past </a:t>
            </a:r>
            <a:r>
              <a:rPr lang="nl-NL" dirty="0" err="1"/>
              <a:t>couple</a:t>
            </a:r>
            <a:r>
              <a:rPr lang="nl-NL" dirty="0"/>
              <a:t> of </a:t>
            </a:r>
            <a:r>
              <a:rPr lang="nl-NL" dirty="0" err="1"/>
              <a:t>days</a:t>
            </a:r>
            <a:r>
              <a:rPr lang="nl-NL" dirty="0"/>
              <a:t> I </a:t>
            </a:r>
            <a:r>
              <a:rPr lang="nl-NL" dirty="0" err="1"/>
              <a:t>studied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data , I </a:t>
            </a:r>
            <a:r>
              <a:rPr lang="nl-NL" dirty="0" err="1"/>
              <a:t>wrangled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, </a:t>
            </a:r>
            <a:r>
              <a:rPr lang="nl-NL" dirty="0" err="1"/>
              <a:t>improved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and </a:t>
            </a:r>
            <a:r>
              <a:rPr lang="nl-NL" dirty="0" err="1"/>
              <a:t>sliced</a:t>
            </a:r>
            <a:r>
              <a:rPr lang="nl-NL" dirty="0"/>
              <a:t> it.</a:t>
            </a:r>
          </a:p>
          <a:p>
            <a:endParaRPr lang="nl-NL" dirty="0"/>
          </a:p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honest</a:t>
            </a:r>
            <a:r>
              <a:rPr lang="nl-NL" dirty="0"/>
              <a:t>, </a:t>
            </a:r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personal </a:t>
            </a:r>
            <a:r>
              <a:rPr lang="nl-NL" dirty="0" err="1"/>
              <a:t>reasons</a:t>
            </a:r>
            <a:r>
              <a:rPr lang="nl-NL" dirty="0"/>
              <a:t> I chose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data and I was </a:t>
            </a:r>
            <a:r>
              <a:rPr lang="nl-NL" dirty="0" err="1"/>
              <a:t>hoping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insights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opportunities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data analist</a:t>
            </a:r>
          </a:p>
          <a:p>
            <a:r>
              <a:rPr lang="nl-NL" dirty="0" err="1"/>
              <a:t>Since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switch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carreer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ICT. </a:t>
            </a:r>
          </a:p>
          <a:p>
            <a:endParaRPr lang="nl-NL" dirty="0"/>
          </a:p>
          <a:p>
            <a:r>
              <a:rPr lang="nl-NL" dirty="0" err="1"/>
              <a:t>So</a:t>
            </a:r>
            <a:r>
              <a:rPr lang="nl-NL" dirty="0"/>
              <a:t> I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analyse </a:t>
            </a:r>
            <a:r>
              <a:rPr lang="nl-NL" dirty="0" err="1"/>
              <a:t>all</a:t>
            </a:r>
            <a:r>
              <a:rPr lang="nl-NL" dirty="0"/>
              <a:t> data </a:t>
            </a:r>
            <a:r>
              <a:rPr lang="nl-NL" dirty="0" err="1"/>
              <a:t>regarding</a:t>
            </a:r>
            <a:r>
              <a:rPr lang="nl-NL" dirty="0"/>
              <a:t> ICT&lt;NEXT&gt;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5A35-D891-7E4E-9764-F6520E46237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4332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&lt;pauze&gt;</a:t>
            </a:r>
          </a:p>
          <a:p>
            <a:endParaRPr lang="nl-NL" dirty="0"/>
          </a:p>
          <a:p>
            <a:r>
              <a:rPr lang="nl-NL" dirty="0" err="1"/>
              <a:t>There’s</a:t>
            </a:r>
            <a:r>
              <a:rPr lang="nl-NL" dirty="0"/>
              <a:t> </a:t>
            </a:r>
            <a:r>
              <a:rPr lang="nl-NL" dirty="0" err="1"/>
              <a:t>nothing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explore</a:t>
            </a:r>
            <a:r>
              <a:rPr lang="nl-NL" dirty="0"/>
              <a:t>    &lt;NEXT&gt;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5A35-D891-7E4E-9764-F6520E46237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483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 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practically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person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netherlands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can </a:t>
            </a:r>
            <a:r>
              <a:rPr lang="nl-NL" dirty="0" err="1"/>
              <a:t>hold</a:t>
            </a:r>
            <a:r>
              <a:rPr lang="nl-NL" dirty="0"/>
              <a:t> a mouse is </a:t>
            </a:r>
            <a:r>
              <a:rPr lang="nl-NL" dirty="0" err="1"/>
              <a:t>considered</a:t>
            </a:r>
            <a:r>
              <a:rPr lang="nl-NL" dirty="0"/>
              <a:t> ICT specialist of </a:t>
            </a:r>
            <a:r>
              <a:rPr lang="nl-NL" dirty="0" err="1"/>
              <a:t>analyst</a:t>
            </a:r>
            <a:r>
              <a:rPr lang="nl-NL" dirty="0"/>
              <a:t> and is </a:t>
            </a:r>
            <a:r>
              <a:rPr lang="nl-NL" dirty="0" err="1"/>
              <a:t>currently</a:t>
            </a:r>
            <a:r>
              <a:rPr lang="nl-NL" dirty="0"/>
              <a:t> </a:t>
            </a:r>
            <a:r>
              <a:rPr lang="nl-NL" dirty="0" err="1"/>
              <a:t>employed</a:t>
            </a:r>
            <a:r>
              <a:rPr lang="nl-NL" dirty="0"/>
              <a:t> in </a:t>
            </a:r>
            <a:r>
              <a:rPr lang="nl-NL" dirty="0" err="1"/>
              <a:t>some</a:t>
            </a:r>
            <a:r>
              <a:rPr lang="nl-NL" dirty="0"/>
              <a:t> way. </a:t>
            </a:r>
          </a:p>
          <a:p>
            <a:endParaRPr lang="nl-NL" dirty="0"/>
          </a:p>
          <a:p>
            <a:r>
              <a:rPr lang="nl-NL" dirty="0" err="1"/>
              <a:t>So</a:t>
            </a:r>
            <a:r>
              <a:rPr lang="nl-NL" dirty="0"/>
              <a:t> I </a:t>
            </a:r>
            <a:r>
              <a:rPr lang="nl-NL" dirty="0" err="1"/>
              <a:t>changed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of </a:t>
            </a:r>
            <a:r>
              <a:rPr lang="nl-NL" dirty="0" err="1"/>
              <a:t>my</a:t>
            </a:r>
            <a:r>
              <a:rPr lang="nl-NL" dirty="0"/>
              <a:t> research. </a:t>
            </a:r>
          </a:p>
          <a:p>
            <a:endParaRPr lang="nl-NL" dirty="0"/>
          </a:p>
          <a:p>
            <a:r>
              <a:rPr lang="nl-NL" dirty="0" err="1"/>
              <a:t>Instead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discuss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of data </a:t>
            </a:r>
            <a:r>
              <a:rPr lang="nl-NL" dirty="0" err="1"/>
              <a:t>analytics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organisation</a:t>
            </a:r>
            <a:r>
              <a:rPr lang="nl-NL" dirty="0"/>
              <a:t>, </a:t>
            </a:r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regadring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mission</a:t>
            </a:r>
          </a:p>
          <a:p>
            <a:endParaRPr lang="nl-NL" dirty="0"/>
          </a:p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agency wants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leading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employment</a:t>
            </a:r>
            <a:r>
              <a:rPr lang="nl-NL" dirty="0"/>
              <a:t> market. Well, </a:t>
            </a:r>
            <a:r>
              <a:rPr lang="nl-NL" dirty="0" err="1"/>
              <a:t>work</a:t>
            </a:r>
            <a:r>
              <a:rPr lang="nl-NL" dirty="0"/>
              <a:t>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,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more </a:t>
            </a:r>
            <a:r>
              <a:rPr lang="nl-NL" dirty="0" err="1"/>
              <a:t>vacancies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unemployed</a:t>
            </a:r>
            <a:r>
              <a:rPr lang="nl-NL" dirty="0"/>
              <a:t> </a:t>
            </a:r>
            <a:r>
              <a:rPr lang="nl-NL" dirty="0" err="1"/>
              <a:t>people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5A35-D891-7E4E-9764-F6520E46237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9115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r>
              <a:rPr lang="nl-NL" dirty="0"/>
              <a:t> has a </a:t>
            </a:r>
            <a:r>
              <a:rPr lang="nl-NL" dirty="0" err="1"/>
              <a:t>responsability</a:t>
            </a:r>
            <a:r>
              <a:rPr lang="nl-NL" dirty="0"/>
              <a:t> </a:t>
            </a:r>
            <a:r>
              <a:rPr lang="nl-NL" dirty="0" err="1"/>
              <a:t>towards</a:t>
            </a:r>
            <a:r>
              <a:rPr lang="nl-NL" dirty="0"/>
              <a:t> privacy. </a:t>
            </a:r>
            <a:r>
              <a:rPr lang="nl-NL" dirty="0" err="1"/>
              <a:t>You</a:t>
            </a:r>
            <a:r>
              <a:rPr lang="nl-NL" dirty="0"/>
              <a:t>  </a:t>
            </a:r>
            <a:r>
              <a:rPr lang="nl-NL" dirty="0" err="1"/>
              <a:t>don’t</a:t>
            </a:r>
            <a:r>
              <a:rPr lang="nl-NL" dirty="0"/>
              <a:t> put </a:t>
            </a:r>
            <a:r>
              <a:rPr lang="nl-NL" dirty="0" err="1"/>
              <a:t>individual</a:t>
            </a:r>
            <a:r>
              <a:rPr lang="nl-NL" dirty="0"/>
              <a:t> data points in </a:t>
            </a:r>
            <a:r>
              <a:rPr lang="nl-NL" dirty="0" err="1"/>
              <a:t>the</a:t>
            </a:r>
            <a:r>
              <a:rPr lang="nl-NL" dirty="0"/>
              <a:t> open,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traced</a:t>
            </a:r>
            <a:r>
              <a:rPr lang="nl-NL" dirty="0"/>
              <a:t> back </a:t>
            </a:r>
            <a:r>
              <a:rPr lang="nl-NL" dirty="0" err="1"/>
              <a:t>to</a:t>
            </a:r>
            <a:r>
              <a:rPr lang="nl-NL" dirty="0"/>
              <a:t> a person. It’s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aggregated</a:t>
            </a:r>
            <a:r>
              <a:rPr lang="nl-NL" dirty="0"/>
              <a:t> data, </a:t>
            </a:r>
            <a:r>
              <a:rPr lang="nl-NL" dirty="0" err="1"/>
              <a:t>that</a:t>
            </a:r>
            <a:r>
              <a:rPr lang="nl-NL" dirty="0"/>
              <a:t>’ fine</a:t>
            </a:r>
          </a:p>
          <a:p>
            <a:endParaRPr lang="nl-NL" dirty="0"/>
          </a:p>
          <a:p>
            <a:r>
              <a:rPr lang="nl-NL" dirty="0"/>
              <a:t>And in </a:t>
            </a:r>
            <a:r>
              <a:rPr lang="nl-NL" dirty="0" err="1"/>
              <a:t>fact</a:t>
            </a:r>
            <a:r>
              <a:rPr lang="nl-NL" dirty="0"/>
              <a:t> I had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seperate</a:t>
            </a:r>
            <a:r>
              <a:rPr lang="nl-NL" dirty="0"/>
              <a:t> information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vacancies</a:t>
            </a:r>
            <a:r>
              <a:rPr lang="nl-NL" dirty="0"/>
              <a:t> first and information </a:t>
            </a:r>
            <a:r>
              <a:rPr lang="nl-NL" dirty="0" err="1"/>
              <a:t>about</a:t>
            </a:r>
            <a:r>
              <a:rPr lang="nl-NL" dirty="0"/>
              <a:t> job seekers, </a:t>
            </a:r>
            <a:r>
              <a:rPr lang="nl-NL" dirty="0" err="1"/>
              <a:t>which</a:t>
            </a:r>
            <a:r>
              <a:rPr lang="nl-NL" dirty="0"/>
              <a:t> can als o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devided</a:t>
            </a:r>
            <a:r>
              <a:rPr lang="nl-NL" dirty="0"/>
              <a:t> in “I wish </a:t>
            </a:r>
            <a:r>
              <a:rPr lang="nl-NL" dirty="0" err="1"/>
              <a:t>to</a:t>
            </a:r>
            <a:r>
              <a:rPr lang="nl-NL" dirty="0"/>
              <a:t> have </a:t>
            </a:r>
            <a:r>
              <a:rPr lang="nl-NL" dirty="0" err="1"/>
              <a:t>this</a:t>
            </a:r>
            <a:r>
              <a:rPr lang="nl-NL" dirty="0"/>
              <a:t> job” and “I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experienced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this</a:t>
            </a:r>
            <a:r>
              <a:rPr lang="nl-NL" dirty="0"/>
              <a:t> job”.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5A35-D891-7E4E-9764-F6520E46237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3205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5A35-D891-7E4E-9764-F6520E46237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510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manage </a:t>
            </a:r>
            <a:r>
              <a:rPr lang="nl-NL" dirty="0" err="1"/>
              <a:t>the</a:t>
            </a:r>
            <a:r>
              <a:rPr lang="nl-NL" dirty="0"/>
              <a:t> UWV. An </a:t>
            </a:r>
            <a:r>
              <a:rPr lang="nl-NL" dirty="0" err="1"/>
              <a:t>organization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offers </a:t>
            </a:r>
            <a:r>
              <a:rPr lang="nl-NL" dirty="0" err="1"/>
              <a:t>people</a:t>
            </a:r>
            <a:r>
              <a:rPr lang="nl-NL" dirty="0"/>
              <a:t> without a job </a:t>
            </a:r>
            <a:r>
              <a:rPr lang="nl-NL" dirty="0" err="1"/>
              <a:t>perspective</a:t>
            </a:r>
            <a:r>
              <a:rPr lang="nl-NL" dirty="0"/>
              <a:t>. It is </a:t>
            </a:r>
            <a:r>
              <a:rPr lang="nl-NL" dirty="0" err="1"/>
              <a:t>your</a:t>
            </a:r>
            <a:r>
              <a:rPr lang="nl-NL" dirty="0"/>
              <a:t> mission, </a:t>
            </a:r>
            <a:r>
              <a:rPr lang="nl-NL" dirty="0" err="1"/>
              <a:t>together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partners, </a:t>
            </a:r>
            <a:r>
              <a:rPr lang="nl-NL" dirty="0" err="1"/>
              <a:t>to</a:t>
            </a:r>
            <a:r>
              <a:rPr lang="nl-NL" dirty="0"/>
              <a:t> make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promoting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I a few </a:t>
            </a:r>
            <a:r>
              <a:rPr lang="nl-NL" dirty="0" err="1"/>
              <a:t>day’s</a:t>
            </a:r>
            <a:r>
              <a:rPr lang="nl-NL" dirty="0"/>
              <a:t> time I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insights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data. </a:t>
            </a:r>
            <a:r>
              <a:rPr lang="nl-NL" dirty="0" err="1"/>
              <a:t>From</a:t>
            </a:r>
            <a:r>
              <a:rPr lang="nl-NL" dirty="0"/>
              <a:t> Amsterdam </a:t>
            </a:r>
            <a:r>
              <a:rPr lang="nl-NL" dirty="0" err="1"/>
              <a:t>you</a:t>
            </a:r>
            <a:r>
              <a:rPr lang="nl-NL" dirty="0"/>
              <a:t> can show </a:t>
            </a:r>
            <a:r>
              <a:rPr lang="nl-NL" dirty="0" err="1"/>
              <a:t>your</a:t>
            </a:r>
            <a:r>
              <a:rPr lang="nl-NL" dirty="0"/>
              <a:t> partners in Venlo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hundred</a:t>
            </a:r>
            <a:r>
              <a:rPr lang="nl-NL" dirty="0"/>
              <a:t> open </a:t>
            </a:r>
            <a:r>
              <a:rPr lang="nl-NL" dirty="0" err="1"/>
              <a:t>vacancies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job of Warehouse </a:t>
            </a:r>
            <a:r>
              <a:rPr lang="nl-NL" dirty="0" err="1"/>
              <a:t>Worker</a:t>
            </a:r>
            <a:r>
              <a:rPr lang="nl-NL" dirty="0"/>
              <a:t>. </a:t>
            </a:r>
          </a:p>
          <a:p>
            <a:endParaRPr lang="nl-NL" dirty="0"/>
          </a:p>
          <a:p>
            <a:r>
              <a:rPr lang="nl-NL" dirty="0"/>
              <a:t>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agency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employment</a:t>
            </a:r>
            <a:r>
              <a:rPr lang="nl-NL" dirty="0"/>
              <a:t> data </a:t>
            </a:r>
            <a:r>
              <a:rPr lang="nl-NL" dirty="0" err="1"/>
              <a:t>analytics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permanent part of </a:t>
            </a:r>
            <a:r>
              <a:rPr lang="nl-NL" dirty="0" err="1"/>
              <a:t>your</a:t>
            </a:r>
            <a:r>
              <a:rPr lang="nl-NL" dirty="0"/>
              <a:t> business operations, as a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competence</a:t>
            </a:r>
            <a:r>
              <a:rPr lang="nl-NL" dirty="0"/>
              <a:t> as part of </a:t>
            </a:r>
            <a:r>
              <a:rPr lang="nl-NL" dirty="0" err="1"/>
              <a:t>your</a:t>
            </a:r>
            <a:r>
              <a:rPr lang="nl-NL" dirty="0"/>
              <a:t> mission and service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partners</a:t>
            </a:r>
          </a:p>
          <a:p>
            <a:endParaRPr lang="nl-NL" dirty="0"/>
          </a:p>
          <a:p>
            <a:r>
              <a:rPr lang="nl-NL" dirty="0" err="1"/>
              <a:t>Thanks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attention and </a:t>
            </a:r>
            <a:r>
              <a:rPr lang="nl-NL" dirty="0" err="1"/>
              <a:t>the</a:t>
            </a:r>
            <a:r>
              <a:rPr lang="nl-NL" dirty="0"/>
              <a:t> opportunity </a:t>
            </a:r>
            <a:r>
              <a:rPr lang="nl-NL" dirty="0" err="1"/>
              <a:t>to</a:t>
            </a:r>
            <a:r>
              <a:rPr lang="nl-NL" dirty="0"/>
              <a:t> share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insights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85A35-D891-7E4E-9764-F6520E46237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3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78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20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77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96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31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23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77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65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34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26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69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11/18/21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8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ter droplet on a petal">
            <a:extLst>
              <a:ext uri="{FF2B5EF4-FFF2-40B4-BE49-F238E27FC236}">
                <a16:creationId xmlns:a16="http://schemas.microsoft.com/office/drawing/2014/main" id="{F05F97E9-437F-4721-9A55-D1FA8710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83" r="17729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6A97AA-4A5E-9540-AB9B-3D5DE1B69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781" y="5500669"/>
            <a:ext cx="4092525" cy="860174"/>
          </a:xfrm>
        </p:spPr>
        <p:txBody>
          <a:bodyPr>
            <a:normAutofit/>
          </a:bodyPr>
          <a:lstStyle/>
          <a:p>
            <a:r>
              <a:rPr lang="nl-NL" dirty="0" err="1">
                <a:solidFill>
                  <a:srgbClr val="FFFFFF"/>
                </a:solidFill>
              </a:rPr>
              <a:t>by</a:t>
            </a:r>
            <a:r>
              <a:rPr lang="nl-NL" dirty="0">
                <a:solidFill>
                  <a:srgbClr val="FFFFFF"/>
                </a:solidFill>
              </a:rPr>
              <a:t> René Jansen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ADDC078-8F49-D349-B3DC-3BE2EF6D1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52" y="2780833"/>
            <a:ext cx="3307317" cy="6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08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474A8864-01A5-F548-A652-0E829B97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626" y="0"/>
            <a:ext cx="12761626" cy="8515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E085F-EA70-D243-9431-E084DB2E14B4}"/>
              </a:ext>
            </a:extLst>
          </p:cNvPr>
          <p:cNvSpPr txBox="1"/>
          <p:nvPr/>
        </p:nvSpPr>
        <p:spPr>
          <a:xfrm>
            <a:off x="7600014" y="5096656"/>
            <a:ext cx="3416320" cy="923330"/>
          </a:xfrm>
          <a:prstGeom prst="rect">
            <a:avLst/>
          </a:prstGeom>
          <a:solidFill>
            <a:schemeClr val="bg1">
              <a:alpha val="71026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5400" dirty="0" err="1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nl-NL" sz="5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5400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nl-NL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2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DAE28-2056-F840-B662-22C46AD7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ICT </a:t>
            </a:r>
            <a:r>
              <a:rPr lang="nl-NL" dirty="0" err="1"/>
              <a:t>and</a:t>
            </a:r>
            <a:r>
              <a:rPr lang="nl-NL" dirty="0"/>
              <a:t> DA job </a:t>
            </a:r>
            <a:r>
              <a:rPr lang="nl-NL" dirty="0" err="1"/>
              <a:t>seekers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99D5-5EB8-304F-8413-FB546E883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859742"/>
          </a:xfrm>
        </p:spPr>
        <p:txBody>
          <a:bodyPr/>
          <a:lstStyle/>
          <a:p>
            <a:r>
              <a:rPr lang="nl-NL" dirty="0" err="1"/>
              <a:t>nobody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dirty="0" err="1"/>
              <a:t>nothing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analyse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56DC6-1407-A049-89C2-273B9CAA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757" y="0"/>
            <a:ext cx="4796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6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C21C-1723-8E42-B307-BF19D35FA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195FF-D11D-5E40-A7E9-CC20336A0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19" y="0"/>
            <a:ext cx="7008142" cy="5892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E3F85D-6423-1540-BDDE-1A92F9CC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016" y="1441342"/>
            <a:ext cx="6886665" cy="54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5C77-18C2-5446-99E8-557959666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data UWV: 3-in-1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28FC80-1BEA-954F-B8DB-AF87D138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09" y="1435100"/>
            <a:ext cx="118618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9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B60AB-5E55-434B-B5BA-D3776A26A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NL" dirty="0"/>
              <a:t>Dashboards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C96AA-4946-9A49-BB1B-1BFD6550C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32" y="365125"/>
            <a:ext cx="6065911" cy="3429000"/>
          </a:xfrm>
          <a:prstGeom prst="rect">
            <a:avLst/>
          </a:prstGeom>
          <a:ln w="41275">
            <a:solidFill>
              <a:srgbClr val="10CF9B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084A79-05E3-2340-9E02-7FE7CDCF1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52" y="1972945"/>
            <a:ext cx="6010456" cy="3212368"/>
          </a:xfrm>
          <a:prstGeom prst="rect">
            <a:avLst/>
          </a:prstGeom>
          <a:solidFill>
            <a:schemeClr val="bg1"/>
          </a:solidFill>
          <a:ln w="41275">
            <a:solidFill>
              <a:srgbClr val="10CF9B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EA5DC-C4DD-1943-B98E-94C81EA15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706" y="3013772"/>
            <a:ext cx="6550643" cy="3479103"/>
          </a:xfrm>
          <a:prstGeom prst="rect">
            <a:avLst/>
          </a:prstGeom>
          <a:ln w="41275">
            <a:solidFill>
              <a:srgbClr val="10CF9B"/>
            </a:solidFill>
          </a:ln>
        </p:spPr>
      </p:pic>
    </p:spTree>
    <p:extLst>
      <p:ext uri="{BB962C8B-B14F-4D97-AF65-F5344CB8AC3E}">
        <p14:creationId xmlns:p14="http://schemas.microsoft.com/office/powerpoint/2010/main" val="368601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CB5C-933B-6942-8B45-B3461ECA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Insights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open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EB9F9-D9EA-3242-AAF4-844DC84A7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Less</a:t>
            </a:r>
            <a:r>
              <a:rPr lang="nl-NL" dirty="0"/>
              <a:t> job </a:t>
            </a:r>
            <a:r>
              <a:rPr lang="nl-NL" dirty="0" err="1"/>
              <a:t>groups</a:t>
            </a:r>
            <a:endParaRPr lang="nl-NL" dirty="0"/>
          </a:p>
          <a:p>
            <a:r>
              <a:rPr lang="nl-NL" dirty="0"/>
              <a:t>More features in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oportunities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women</a:t>
            </a:r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only</a:t>
            </a:r>
            <a:r>
              <a:rPr lang="nl-NL" dirty="0"/>
              <a:t> on </a:t>
            </a:r>
            <a:r>
              <a:rPr lang="nl-NL" dirty="0" err="1"/>
              <a:t>aggregated</a:t>
            </a:r>
            <a:r>
              <a:rPr lang="nl-NL" dirty="0"/>
              <a:t> data, </a:t>
            </a:r>
            <a:r>
              <a:rPr lang="nl-NL" dirty="0" err="1"/>
              <a:t>imagine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real data</a:t>
            </a:r>
          </a:p>
          <a:p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just</a:t>
            </a:r>
            <a:r>
              <a:rPr lang="nl-NL" dirty="0"/>
              <a:t> few </a:t>
            </a:r>
            <a:r>
              <a:rPr lang="nl-NL" dirty="0" err="1"/>
              <a:t>day’s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… </a:t>
            </a:r>
            <a:r>
              <a:rPr lang="nl-NL" dirty="0" err="1"/>
              <a:t>if</a:t>
            </a:r>
            <a:r>
              <a:rPr lang="nl-NL" dirty="0"/>
              <a:t> I can</a:t>
            </a:r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 data </a:t>
            </a:r>
            <a:r>
              <a:rPr lang="nl-NL" dirty="0" err="1"/>
              <a:t>analytics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can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valuable</a:t>
            </a:r>
            <a:r>
              <a:rPr lang="nl-NL" dirty="0"/>
              <a:t> </a:t>
            </a:r>
            <a:r>
              <a:rPr lang="nl-NL" dirty="0" err="1"/>
              <a:t>insights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region</a:t>
            </a:r>
            <a:r>
              <a:rPr lang="nl-NL" dirty="0"/>
              <a:t> and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on job matching programs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7EA78-EE69-744D-B07E-243E7F19857F}"/>
              </a:ext>
            </a:extLst>
          </p:cNvPr>
          <p:cNvSpPr txBox="1"/>
          <p:nvPr/>
        </p:nvSpPr>
        <p:spPr>
          <a:xfrm>
            <a:off x="3784309" y="5331424"/>
            <a:ext cx="4623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b="1" dirty="0" err="1">
                <a:solidFill>
                  <a:srgbClr val="10CF9B"/>
                </a:solidFill>
              </a:rPr>
              <a:t>All</a:t>
            </a:r>
            <a:r>
              <a:rPr lang="nl-NL" sz="4000" b="1" dirty="0">
                <a:solidFill>
                  <a:srgbClr val="10CF9B"/>
                </a:solidFill>
              </a:rPr>
              <a:t> </a:t>
            </a:r>
            <a:r>
              <a:rPr lang="nl-NL" sz="4000" b="1" dirty="0" err="1">
                <a:solidFill>
                  <a:srgbClr val="10CF9B"/>
                </a:solidFill>
              </a:rPr>
              <a:t>people</a:t>
            </a:r>
            <a:r>
              <a:rPr lang="nl-NL" sz="4000" b="1" dirty="0">
                <a:solidFill>
                  <a:srgbClr val="10CF9B"/>
                </a:solidFill>
              </a:rPr>
              <a:t> @ </a:t>
            </a:r>
            <a:r>
              <a:rPr lang="nl-NL" sz="4000" b="1" dirty="0" err="1">
                <a:solidFill>
                  <a:srgbClr val="10CF9B"/>
                </a:solidFill>
              </a:rPr>
              <a:t>work</a:t>
            </a:r>
            <a:endParaRPr lang="nl-NL" sz="4000" b="1" dirty="0">
              <a:solidFill>
                <a:srgbClr val="10CF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9367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504</Words>
  <Application>Microsoft Macintosh PowerPoint</Application>
  <PresentationFormat>Widescreen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ShapesVTI</vt:lpstr>
      <vt:lpstr>PowerPoint Presentation</vt:lpstr>
      <vt:lpstr>PowerPoint Presentation</vt:lpstr>
      <vt:lpstr>ICT and DA job seekers</vt:lpstr>
      <vt:lpstr>PowerPoint Presentation</vt:lpstr>
      <vt:lpstr>Open data UWV: 3-in-1</vt:lpstr>
      <vt:lpstr>Dashboards</vt:lpstr>
      <vt:lpstr>Insights from your open data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René Jansen</dc:creator>
  <cp:lastModifiedBy>René Jansen</cp:lastModifiedBy>
  <cp:revision>3</cp:revision>
  <dcterms:created xsi:type="dcterms:W3CDTF">2021-11-18T08:22:30Z</dcterms:created>
  <dcterms:modified xsi:type="dcterms:W3CDTF">2021-11-20T08:48:26Z</dcterms:modified>
</cp:coreProperties>
</file>